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6" d="100"/>
          <a:sy n="16" d="100"/>
        </p:scale>
        <p:origin x="3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5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6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9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9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36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5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5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2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2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23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163DE8-9F9B-4758-B713-498C5008235F}" type="datetimeFigureOut">
              <a:rPr lang="en-US" smtClean="0"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72BEB7-C5E3-4184-BD97-9087CE7E2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0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E4D1E9-75ED-C977-1A4D-6C2786967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87"/>
            <a:ext cx="28800425" cy="431632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1DCE23-444B-E232-D6CA-6CBEA78ECAB1}"/>
              </a:ext>
            </a:extLst>
          </p:cNvPr>
          <p:cNvSpPr txBox="1"/>
          <p:nvPr/>
        </p:nvSpPr>
        <p:spPr>
          <a:xfrm>
            <a:off x="5634028" y="6212999"/>
            <a:ext cx="180982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6000" b="1" dirty="0">
                <a:latin typeface="Noto Sans Thai" panose="020B0502040504020204" pitchFamily="34" charset="-34"/>
                <a:cs typeface="Noto Sans Thai" panose="020B0502040504020204" pitchFamily="34" charset="-34"/>
              </a:rPr>
              <a:t>แบบนำเสนอผลงานแนวปฏิบัติที่ดี - นำเสนอด้วยโปสเตอร์</a:t>
            </a:r>
            <a:endParaRPr lang="en-US" sz="6000" dirty="0">
              <a:latin typeface="Noto Sans Thai" panose="020B0502040504020204" pitchFamily="34" charset="-34"/>
              <a:cs typeface="Noto Sans Thai" panose="020B0502040504020204" pitchFamily="34" charset="-34"/>
            </a:endParaRPr>
          </a:p>
        </p:txBody>
      </p:sp>
      <p:sp>
        <p:nvSpPr>
          <p:cNvPr id="10" name="Text Box 1">
            <a:extLst>
              <a:ext uri="{FF2B5EF4-FFF2-40B4-BE49-F238E27FC236}">
                <a16:creationId xmlns:a16="http://schemas.microsoft.com/office/drawing/2014/main" id="{B04F1910-90C7-34C1-3D4B-2DBA7F4497FC}"/>
              </a:ext>
            </a:extLst>
          </p:cNvPr>
          <p:cNvSpPr txBox="1"/>
          <p:nvPr/>
        </p:nvSpPr>
        <p:spPr>
          <a:xfrm>
            <a:off x="2387276" y="7757154"/>
            <a:ext cx="24025869" cy="3073556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6600" b="1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ชื่อผลงาน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ชื่อ – สกุล ผู้นำเสนอผลงาน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b="1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หน่วยงาน สถาบันที่สังกัด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บทคัดย่อ</a:t>
            </a:r>
            <a:endParaRPr lang="en-US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ที่มาและความสำคัญ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วัตถุประสงค์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ผู้ใช้ความรู้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กระบวนการจัดการความรู้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ผลลัพธ์หรือองค์ความรู้ที่ได้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ปัจจัยสู่ความสำเร็จ (เทคนิค วิธีการ เคล็ดลับ)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การนำไปใช้ประโยชน์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th-TH" sz="66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th-TH" sz="66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วิธีหรือเครื่องมือที่ใช้ในการประเมินผลการนำความรู้ไปใช้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FE9306-E592-8950-547C-CAF516F761A8}"/>
              </a:ext>
            </a:extLst>
          </p:cNvPr>
          <p:cNvCxnSpPr>
            <a:cxnSpLocks/>
          </p:cNvCxnSpPr>
          <p:nvPr/>
        </p:nvCxnSpPr>
        <p:spPr>
          <a:xfrm>
            <a:off x="0" y="2363772"/>
            <a:ext cx="2880042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F9B50D5-50E6-1E3C-2004-6EE8571A4CFB}"/>
              </a:ext>
            </a:extLst>
          </p:cNvPr>
          <p:cNvCxnSpPr>
            <a:cxnSpLocks/>
          </p:cNvCxnSpPr>
          <p:nvPr/>
        </p:nvCxnSpPr>
        <p:spPr>
          <a:xfrm>
            <a:off x="27488515" y="0"/>
            <a:ext cx="0" cy="4318195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4">
            <a:extLst>
              <a:ext uri="{FF2B5EF4-FFF2-40B4-BE49-F238E27FC236}">
                <a16:creationId xmlns:a16="http://schemas.microsoft.com/office/drawing/2014/main" id="{367666CA-1EE0-8C27-63FE-267EAFB1137F}"/>
              </a:ext>
            </a:extLst>
          </p:cNvPr>
          <p:cNvSpPr txBox="1"/>
          <p:nvPr/>
        </p:nvSpPr>
        <p:spPr>
          <a:xfrm>
            <a:off x="10391465" y="1682921"/>
            <a:ext cx="6965785" cy="107568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88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80 </a:t>
            </a:r>
            <a:r>
              <a:rPr lang="th-TH" sz="88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ซม.</a:t>
            </a:r>
            <a:endParaRPr lang="en-US" sz="80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BC942F4B-345C-272E-E15C-8A58A159B46C}"/>
              </a:ext>
            </a:extLst>
          </p:cNvPr>
          <p:cNvSpPr txBox="1"/>
          <p:nvPr/>
        </p:nvSpPr>
        <p:spPr>
          <a:xfrm rot="5400000">
            <a:off x="25432987" y="20829930"/>
            <a:ext cx="4389756" cy="1172559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80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120 </a:t>
            </a:r>
            <a:r>
              <a:rPr lang="th-TH" sz="8000" dirty="0">
                <a:effectLst/>
                <a:latin typeface="Noto Sans Thai" panose="020B0502040504020204" pitchFamily="34" charset="-34"/>
                <a:ea typeface="Calibri" panose="020F0502020204030204" pitchFamily="34" charset="0"/>
                <a:cs typeface="Noto Sans Thai" panose="020B0502040504020204" pitchFamily="34" charset="-34"/>
              </a:rPr>
              <a:t>ซม.</a:t>
            </a:r>
            <a:endParaRPr lang="en-US" sz="7200" dirty="0">
              <a:effectLst/>
              <a:latin typeface="Noto Sans Thai" panose="020B0502040504020204" pitchFamily="34" charset="-34"/>
              <a:ea typeface="Calibri" panose="020F0502020204030204" pitchFamily="34" charset="0"/>
              <a:cs typeface="Noto Sans Thai" panose="020B0502040504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73090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69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Noto Sans Thai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KRITTIMA PHETBUD</dc:creator>
  <cp:lastModifiedBy>KRITTIMA PHETBUD</cp:lastModifiedBy>
  <cp:revision>3</cp:revision>
  <dcterms:created xsi:type="dcterms:W3CDTF">2026-06-19T07:35:14Z</dcterms:created>
  <dcterms:modified xsi:type="dcterms:W3CDTF">2026-06-19T07:47:12Z</dcterms:modified>
</cp:coreProperties>
</file>